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26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2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9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2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9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6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9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3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9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61F94-2389-2C4E-9F75-71A29BC1D423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3B852-FAD1-714C-B291-DAEC901EE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4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8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7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7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WGBH Educational Foundation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WGBH</dc:creator>
  <cp:lastModifiedBy>WGBH</cp:lastModifiedBy>
  <cp:revision>2</cp:revision>
  <dcterms:created xsi:type="dcterms:W3CDTF">2014-11-20T19:15:57Z</dcterms:created>
  <dcterms:modified xsi:type="dcterms:W3CDTF">2014-11-20T19:38:25Z</dcterms:modified>
</cp:coreProperties>
</file>